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93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52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63119-FB23-4471-B114-7CA63754DFBC}" type="datetimeFigureOut">
              <a:rPr lang="sr-Latn-CS" smtClean="0"/>
              <a:pPr/>
              <a:t>12.5.2020.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1FCF-48DF-4AF9-BBE9-144A11F6B8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B623A-27B2-4840-88D6-B453976F565B}" type="datetimeFigureOut">
              <a:rPr lang="sr-Latn-CS" smtClean="0"/>
              <a:pPr/>
              <a:t>12.5.2020.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C625-7B53-4A24-88BD-B5940E67FCF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F0AEF-E014-4574-AD45-F35A117B4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8DE3-3B59-4D6A-8314-DB8CB5072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A51F-2D5B-4D8E-8248-FDF8C1885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A293-9A10-4699-9200-16BD95FBA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0470-8879-409A-B422-9E198704F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6001-7840-42C4-BCF3-7C6CC1A3F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C36E-34B2-4C34-86A8-219D18D65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BB66-0990-4CAD-B6DC-878596CF0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6010-71D9-4B92-9B1E-1937E0E20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98DFB-5FD3-4156-9D19-AE2943D31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5703-AC64-45B2-B692-C587F5677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sr-Latn-CS"/>
              <a:t>Ekonomska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D26C161-1051-44C7-BACA-AA0EA3A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Економско-трговинска „Вук Караџић“</a:t>
            </a: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5400" dirty="0"/>
              <a:t>Економско-трговинска школа </a:t>
            </a:r>
            <a:r>
              <a:rPr lang="en-US" sz="5400" dirty="0"/>
              <a:t>„</a:t>
            </a:r>
            <a:r>
              <a:rPr lang="sr-Cyrl-CS" sz="5400" dirty="0"/>
              <a:t>Вук Караџић</a:t>
            </a:r>
            <a:r>
              <a:rPr lang="en-US" sz="5400" dirty="0"/>
              <a:t>“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/>
              <a:t>Стара Пазова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75240" y="0"/>
            <a:ext cx="1268760" cy="1268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dirty="0"/>
              <a:t>ТРГОВАЦ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5005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Трговинско пословање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рад у малопродајним објектима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робни промет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техника продаје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i="1" dirty="0">
              <a:latin typeface="Calibri" pitchFamily="34" charset="0"/>
              <a:cs typeface="Calibri" pitchFamily="34" charset="0"/>
            </a:endParaRPr>
          </a:p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Стичу се знања везана за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50" y="4071942"/>
            <a:ext cx="53578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Економику трговине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калкулације малопродајне цене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декларација, амбалажа и марки производа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складиштење и транспорт робе</a:t>
            </a:r>
          </a:p>
        </p:txBody>
      </p:sp>
      <p:pic>
        <p:nvPicPr>
          <p:cNvPr id="13" name="Picture 12" descr="index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714488"/>
            <a:ext cx="4454931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331640" cy="1331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dirty="0"/>
              <a:t>ТРГОВАЦ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507206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Психологију потрошача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вештина комуникације са купцима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личне и друштвене квалификације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потреба и жеља купаца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Стичу се знања везана за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sajam j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71477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492922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3232" y="0"/>
            <a:ext cx="1340768" cy="1340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ПОСЛОВНИ АДМИНИСТРАТОР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85926"/>
            <a:ext cx="392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Маркетинг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каталога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рекламног материјала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презентовање производа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унапређивање продаје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40" y="4226510"/>
            <a:ext cx="50006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Менаџмент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координација рада у предузећу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управљање пословним процесима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људски ресурси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усклађивање пословних задатака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i="1" dirty="0">
              <a:latin typeface="Calibri" pitchFamily="34" charset="0"/>
              <a:cs typeface="Calibri" pitchFamily="34" charset="0"/>
            </a:endParaRPr>
          </a:p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sone prezentac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285860"/>
            <a:ext cx="4071966" cy="305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331640" cy="1331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ПОСЛОВНИ АДМИНИСТРАТОР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85926"/>
            <a:ext cx="4357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Књиговодство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књижење пословних промена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послови платног промета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финансијских извештаја                  (биланс стања и успеха...)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обрачун зарада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40" y="4500570"/>
            <a:ext cx="5000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Комуникацију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односи с јавношћу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пословна кореспонденција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интерна комуникација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i="1" dirty="0">
              <a:latin typeface="Calibri" pitchFamily="34" charset="0"/>
              <a:cs typeface="Calibri" pitchFamily="34" charset="0"/>
            </a:endParaRPr>
          </a:p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index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428736"/>
            <a:ext cx="4095747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3232" y="0"/>
            <a:ext cx="1340768" cy="1340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ЕКОНОМСКИ ТЕХНИЧАР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43050"/>
            <a:ext cx="4643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Теоријску и примењену економију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економских термина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основа економије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 административни послови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 комерцијални послови</a:t>
            </a:r>
          </a:p>
          <a:p>
            <a:pPr>
              <a:lnSpc>
                <a:spcPct val="150000"/>
              </a:lnSpc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17083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Стиче знања везана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3718679"/>
            <a:ext cx="4357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Рачуноводство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књижење пословних промена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послови платног промета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финансијских извештаја                  (биланс стања и успеха...)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обрачун зарада</a:t>
            </a:r>
          </a:p>
        </p:txBody>
      </p:sp>
      <p:pic>
        <p:nvPicPr>
          <p:cNvPr id="10" name="Picture 9" descr="index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33946" y="786182"/>
            <a:ext cx="2205202" cy="392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331640" cy="1331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ЕКОНОМСКИ ТЕХНИЧАР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Стиче знања везана за основе: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1433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Маркетинга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основе маркетинга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истраживање тржишта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рекламног материјала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теорија маркетинга</a:t>
            </a:r>
            <a:endParaRPr lang="sr-Cyrl-R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40" y="4226510"/>
            <a:ext cx="50006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Менаџмента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координација рада у предузећу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управљање пословним процесима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људски ресурси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усклађивање пословних задатака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anke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2714644" cy="26712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3232" y="0"/>
            <a:ext cx="1340768" cy="1340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sz="3600" dirty="0"/>
              <a:t>ПРАВНО – ПОСЛОВНИ  ТЕХНИЧАР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15" y="129532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143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Пословну коресподенцију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пословних писама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завођење документације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архивирање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3340" y="4429132"/>
            <a:ext cx="5000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Матичну евиденцију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управљање базама података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комплетирање досијеа запослених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вођење матичних књига</a:t>
            </a:r>
          </a:p>
        </p:txBody>
      </p:sp>
      <p:pic>
        <p:nvPicPr>
          <p:cNvPr id="10" name="Picture 9" descr="index13.jpg"/>
          <p:cNvPicPr>
            <a:picLocks noChangeAspect="1"/>
          </p:cNvPicPr>
          <p:nvPr/>
        </p:nvPicPr>
        <p:blipFill>
          <a:blip r:embed="rId3" cstate="print"/>
          <a:srcRect l="7031" t="26336" r="34375" b="6848"/>
          <a:stretch>
            <a:fillRect/>
          </a:stretch>
        </p:blipFill>
        <p:spPr>
          <a:xfrm>
            <a:off x="4143372" y="1714488"/>
            <a:ext cx="4357718" cy="278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3232" y="0"/>
            <a:ext cx="1340768" cy="1340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sz="3600" dirty="0"/>
              <a:t>ПРАВНО - ПОСЛОВНИ ТЕХНИЧАР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95" y="1324261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1433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Правне послове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уговора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састављање оснивачког акта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познавање законских прописа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08" y="4429132"/>
            <a:ext cx="6000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Правни поступак</a:t>
            </a:r>
            <a:endParaRPr lang="sr-Cyrl-RS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послови везани за регистрацију предузећа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попуњавање пријава за порезе и доприносе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послови пријема и отпуштања радника</a:t>
            </a:r>
          </a:p>
        </p:txBody>
      </p:sp>
      <p:pic>
        <p:nvPicPr>
          <p:cNvPr id="12" name="Picture 11" descr="zakon-o-radu-sumadijapres.co_.rs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4648204" cy="232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475656" cy="14756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sz="3200" dirty="0"/>
              <a:t>ФИНАНСИЈСКИ АДМИНИСТРАТОР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500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Платни промет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попуњавање инструмената платног промета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благајничко пословање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књижење извода банке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i="1" dirty="0">
              <a:latin typeface="Calibri" pitchFamily="34" charset="0"/>
              <a:cs typeface="Calibri" pitchFamily="34" charset="0"/>
            </a:endParaRPr>
          </a:p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3718679"/>
            <a:ext cx="4857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Рачуноводство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књижење пословних промена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израда финансијских извештаја                  (биланс стања и успеха...)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обрачун зарада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евиденција основних средстава</a:t>
            </a:r>
            <a:endParaRPr lang="sr-Cyrl-RS" dirty="0"/>
          </a:p>
        </p:txBody>
      </p:sp>
      <p:pic>
        <p:nvPicPr>
          <p:cNvPr id="13" name="Picture 12" descr="p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71612"/>
            <a:ext cx="404815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 s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331640" cy="1331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143000"/>
          </a:xfrm>
        </p:spPr>
        <p:txBody>
          <a:bodyPr>
            <a:noAutofit/>
          </a:bodyPr>
          <a:lstStyle/>
          <a:p>
            <a:r>
              <a:rPr lang="sr-Cyrl-RS" sz="3200" dirty="0"/>
              <a:t>ФИНАНСИЈСКИ АДМИНИСТРАТОР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85926"/>
            <a:ext cx="450056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Финансијско пословање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прорачун ликвидности и рентабилности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берзанско пословање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банкарско пословање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sr-Cyrl-R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6192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i="1" dirty="0">
                <a:latin typeface="Calibri" pitchFamily="34" charset="0"/>
                <a:cs typeface="Calibri" pitchFamily="34" charset="0"/>
              </a:rPr>
              <a:t>Обавља послове везане за: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4214818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200" b="1" dirty="0">
                <a:latin typeface="Calibri" pitchFamily="34" charset="0"/>
                <a:cs typeface="Calibri" pitchFamily="34" charset="0"/>
              </a:rPr>
              <a:t>Организационе послове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организација пословних састанака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организација службених путовања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200" dirty="0">
                <a:latin typeface="Calibri" pitchFamily="34" charset="0"/>
                <a:cs typeface="Calibri" pitchFamily="34" charset="0"/>
              </a:rPr>
              <a:t>набавка основних средстава</a:t>
            </a:r>
          </a:p>
        </p:txBody>
      </p:sp>
      <p:pic>
        <p:nvPicPr>
          <p:cNvPr id="11" name="Picture 10" descr="konsalting_020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00174"/>
            <a:ext cx="3786204" cy="2839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660</TotalTime>
  <Words>328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Stream</vt:lpstr>
      <vt:lpstr>Економско-трговинска школа „Вук Караџић“</vt:lpstr>
      <vt:lpstr>ПОСЛОВНИ АДМИНИСТРАТОР</vt:lpstr>
      <vt:lpstr>ПОСЛОВНИ АДМИНИСТРАТОР</vt:lpstr>
      <vt:lpstr>ЕКОНОМСКИ ТЕХНИЧАР</vt:lpstr>
      <vt:lpstr>ЕКОНОМСКИ ТЕХНИЧАР</vt:lpstr>
      <vt:lpstr>ПРАВНО – ПОСЛОВНИ  ТЕХНИЧАР</vt:lpstr>
      <vt:lpstr>ПРАВНО - ПОСЛОВНИ ТЕХНИЧАР</vt:lpstr>
      <vt:lpstr>ФИНАНСИЈСКИ АДМИНИСТРАТОР</vt:lpstr>
      <vt:lpstr>ФИНАНСИЈСКИ АДМИНИСТРАТОР</vt:lpstr>
      <vt:lpstr>ТРГОВАЦ</vt:lpstr>
      <vt:lpstr>ТРГОВАЦ</vt:lpstr>
    </vt:vector>
  </TitlesOfParts>
  <Company>Masina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Економско-трговинска школа “Вук Караџић”</dc:title>
  <dc:creator>Vlada</dc:creator>
  <cp:lastModifiedBy>Dragoslava</cp:lastModifiedBy>
  <cp:revision>88</cp:revision>
  <dcterms:created xsi:type="dcterms:W3CDTF">2012-05-06T14:18:28Z</dcterms:created>
  <dcterms:modified xsi:type="dcterms:W3CDTF">2020-05-12T07:41:26Z</dcterms:modified>
</cp:coreProperties>
</file>